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6" r:id="rId4"/>
    <p:sldId id="267" r:id="rId5"/>
    <p:sldId id="268" r:id="rId6"/>
    <p:sldId id="269" r:id="rId7"/>
    <p:sldId id="259" r:id="rId8"/>
    <p:sldId id="258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837A5-5CE1-2C4D-98AB-9113232F2C31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86AB6-0510-F346-BF02-CB24B7BF2E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3679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86AB6-0510-F346-BF02-CB24B7BF2E0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6445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86AB6-0510-F346-BF02-CB24B7BF2E0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517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AC724B-6E07-8045-BE22-59004A86E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D23CBF1-8F0A-BB4C-A90F-A802F544B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26CFD9-DEF2-994E-8873-2E91619C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3A949E-A456-6045-80F1-CBCBD0FB0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2BAA1FB-CFF1-2142-AB47-3DDDB06A2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3136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32A8C3-1759-BA4C-8163-EEF61726C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9ED7AF-DDD6-D34D-991E-E58130DAC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F9BE1F-E97C-2547-B773-92E9B00A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A52B93-E42F-1948-BCF2-D5F87B9F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C50441-8388-3747-A502-AE56DA0E8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97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342F6D5-8E21-7349-90BD-0AA9AA7626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15917B-59FD-F94F-9C9D-2D2DDC1F2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9087AF-8AE1-D64E-B7E9-F25DF04C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6B745B-7CF9-2942-BF11-545CB63D9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209EFF8-1737-F342-9347-8FCE438EA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9159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5C7935-260F-0D48-B762-A021033B0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01B610-C800-724E-8E6B-DCEC97F99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BA99FB-9FA9-C344-AC1F-0157E6B5A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13240B-5379-CF49-90CC-DC3835C8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2EE607-131B-7849-9C55-122BD5455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2942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12D295-285F-CB48-9791-8FC39886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BFAD0D-4114-C24B-9671-B68C79A47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564CB0-0B76-4542-82AC-F7C569A27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E2106E5-1E8B-374E-B502-9F4C25B0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B464D1-E991-DC49-9A7F-E15E513BA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6789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EA47F0-1A32-2244-A1AF-AC844988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9CCF715-D4DF-D946-A886-D834BB3032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AF698AA-2F9A-DC4F-9228-22EF3C2CA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7B5859D-1F15-D44D-A3B8-7F7DCE5B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E73D49-5762-A342-90D9-9B8AF084C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9B36765-862A-4D4F-8C1B-CF022AAB8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46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A7A7EA-48EB-1047-BB48-E04DE1EF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6E0E83B-BC3F-4A43-B1BD-C5B0C8ED8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993F8B8-4608-494D-986D-57E75F314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80431B9-44FC-504E-B0EC-A8F7799E0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FEB6D3A-A97C-FB48-B98A-DC189C255D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43CB744-51ED-6B4C-90BD-0FA54332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9C2EF7B-B20F-F546-BEF8-5D8F22B81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E076237-D330-FD4C-AE7C-D0F566002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5920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A6F72A-1F6D-6845-B13D-FE59980A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BA06587-B6D4-9846-95BE-E26BE7F56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7001B32-6C51-4E43-B33F-84CFC7E6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F0F4AA1-A77C-FE4C-B3D6-F03F9714C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118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6D74050-FEE9-3943-A1F0-D369C4844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2746260-3ED7-1A4B-813B-F5390E08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B3B71A2-2050-C241-8308-006A5364F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9824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436A2E-7E9E-0642-B745-7FC331175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78D021-3A1D-B641-A224-6032BEE00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ED9C9F-B633-C048-9FDA-BDFC7D95A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DCE78BE-8871-A94A-B4C4-69689F845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D93AD5-0F9C-1F40-A530-83F3C22FC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07193E9-38B3-8441-9007-05E7BB47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582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DD9F57-D04C-1547-910C-A2CFC6BC0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1EB8377-245C-474B-AF57-BE590052A3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BD296BD-38CE-7947-A942-4B96B6496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F25E527-50E7-904B-9033-221430890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AFD24-8C93-F849-9CD0-7B2BF9FD6CE0}" type="datetimeFigureOut">
              <a:rPr kumimoji="1" lang="ja-JP" altLang="en-US" smtClean="0"/>
              <a:t>2020/3/15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A817805-5CC1-834B-809F-1EC7A9CDF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E07482C-DD19-374B-9A9D-4A647A3F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FA32E-D0BA-BF45-BA2E-24E939F5265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1606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250FB02-7770-7245-BD74-149AC117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553CF90-5A51-CC42-BE4F-D8F73E712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E932B-1A0A-A64D-BB69-A5417D73AA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fld id="{DA5AFD24-8C93-F849-9CD0-7B2BF9FD6CE0}" type="datetimeFigureOut">
              <a:rPr lang="ja-JP" altLang="en-US" smtClean="0"/>
              <a:pPr/>
              <a:t>2020/3/15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02BA12-4333-F94A-B68D-A473ADDDA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8B3AF25-B150-A847-999C-D98095C83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ica" panose="020B0409020203020207" pitchFamily="49" charset="-128"/>
                <a:ea typeface="Cica" panose="020B0409020203020207" pitchFamily="49" charset="-128"/>
              </a:defRPr>
            </a:lvl1pPr>
          </a:lstStyle>
          <a:p>
            <a:fld id="{F5DFA32E-D0BA-BF45-BA2E-24E939F5265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08042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Cica" panose="020B0409020203020207" pitchFamily="49" charset="-128"/>
          <a:ea typeface="Cica" panose="020B0409020203020207" pitchFamily="49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2E405E-8723-744E-A880-D7CF5C828E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@</a:t>
            </a:r>
            <a:r>
              <a:rPr kumimoji="1" lang="en-US" altLang="ja-JP" dirty="0" err="1"/>
              <a:t>terfno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28FFBFF-4DFF-B04D-A008-3532D8AE04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err="1"/>
              <a:t>Takahito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Sueda</a:t>
            </a:r>
            <a:r>
              <a:rPr kumimoji="1" lang="en-US" altLang="ja-JP" dirty="0"/>
              <a:t> from NIT, </a:t>
            </a:r>
            <a:r>
              <a:rPr kumimoji="1" lang="en-US" altLang="ja-JP" dirty="0" err="1"/>
              <a:t>Tsuyama</a:t>
            </a:r>
            <a:r>
              <a:rPr kumimoji="1" lang="en-US" altLang="ja-JP" dirty="0"/>
              <a:t>.</a:t>
            </a:r>
          </a:p>
          <a:p>
            <a:endParaRPr lang="en-US" altLang="ja-JP" dirty="0"/>
          </a:p>
          <a:p>
            <a:r>
              <a:rPr kumimoji="1" lang="en-US" altLang="ja-JP" dirty="0"/>
              <a:t>FYI: </a:t>
            </a:r>
            <a:r>
              <a:rPr kumimoji="1" lang="en-US" altLang="ja-JP" dirty="0" err="1"/>
              <a:t>terfno.github.io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5670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kill(management)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ja-JP" altLang="en-US" sz="4800"/>
              <a:t>スクラムが多いかな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Trello</a:t>
            </a:r>
            <a:r>
              <a:rPr lang="ja-JP" altLang="en-US" sz="4800"/>
              <a:t>ヘビーユーザー</a:t>
            </a:r>
            <a:endParaRPr kumimoji="1" lang="ja-JP" altLang="en-US" sz="4800"/>
          </a:p>
        </p:txBody>
      </p:sp>
    </p:spTree>
    <p:extLst>
      <p:ext uri="{BB962C8B-B14F-4D97-AF65-F5344CB8AC3E}">
        <p14:creationId xmlns:p14="http://schemas.microsoft.com/office/powerpoint/2010/main" val="166501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kill(</a:t>
            </a:r>
            <a:r>
              <a:rPr lang="en-US" altLang="ja-JP" dirty="0"/>
              <a:t>infra</a:t>
            </a:r>
            <a:r>
              <a:rPr lang="ja-JP" altLang="en-US"/>
              <a:t>ちょっとだけ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4800" dirty="0"/>
              <a:t>Docker</a:t>
            </a:r>
          </a:p>
          <a:p>
            <a:pPr marL="0" indent="0" algn="ctr">
              <a:buNone/>
            </a:pPr>
            <a:r>
              <a:rPr lang="en-US" altLang="ja-JP" sz="4800" dirty="0" err="1"/>
              <a:t>VBox</a:t>
            </a:r>
            <a:r>
              <a:rPr lang="en-US" altLang="ja-JP" sz="4800" dirty="0"/>
              <a:t>(Vagrant)</a:t>
            </a:r>
          </a:p>
          <a:p>
            <a:pPr marL="0" indent="0" algn="ctr">
              <a:buNone/>
            </a:pPr>
            <a:r>
              <a:rPr kumimoji="1" lang="en-US" altLang="ja-JP" sz="4800" dirty="0"/>
              <a:t>K8s(</a:t>
            </a:r>
            <a:r>
              <a:rPr kumimoji="1" lang="ja-JP" altLang="en-US" sz="4800"/>
              <a:t>ちょっと</a:t>
            </a:r>
            <a:r>
              <a:rPr kumimoji="1" lang="en-US" altLang="ja-JP" sz="4800" dirty="0"/>
              <a:t>)</a:t>
            </a:r>
          </a:p>
          <a:p>
            <a:pPr marL="0" indent="0" algn="ctr">
              <a:buNone/>
            </a:pPr>
            <a:r>
              <a:rPr lang="en-US" altLang="ja-JP" sz="4800" dirty="0"/>
              <a:t>OpenStack, n0stack</a:t>
            </a:r>
          </a:p>
          <a:p>
            <a:pPr marL="0" indent="0" algn="ctr">
              <a:buNone/>
            </a:pPr>
            <a:r>
              <a:rPr kumimoji="1" lang="en-US" altLang="ja-JP" sz="4800" dirty="0"/>
              <a:t>AWS</a:t>
            </a:r>
            <a:endParaRPr kumimoji="1" lang="ja-JP" altLang="en-US" sz="4800"/>
          </a:p>
        </p:txBody>
      </p:sp>
    </p:spTree>
    <p:extLst>
      <p:ext uri="{BB962C8B-B14F-4D97-AF65-F5344CB8AC3E}">
        <p14:creationId xmlns:p14="http://schemas.microsoft.com/office/powerpoint/2010/main" val="555373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kill(security</a:t>
            </a:r>
            <a:r>
              <a:rPr lang="ja-JP" altLang="en-US"/>
              <a:t>ちょっとだけ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4800" dirty="0"/>
              <a:t>Web</a:t>
            </a:r>
            <a:r>
              <a:rPr kumimoji="1" lang="ja-JP" altLang="en-US" sz="4800"/>
              <a:t>関連のセキュリティちょっと</a:t>
            </a:r>
          </a:p>
        </p:txBody>
      </p:sp>
    </p:spTree>
    <p:extLst>
      <p:ext uri="{BB962C8B-B14F-4D97-AF65-F5344CB8AC3E}">
        <p14:creationId xmlns:p14="http://schemas.microsoft.com/office/powerpoint/2010/main" val="2117790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12583F-ED23-0D47-B650-C93EAFFA9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宗教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38FAB4-E6EF-1E4A-8E97-B76DC65D6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en-US" altLang="ja-JP" dirty="0"/>
              <a:t>GNU Make</a:t>
            </a:r>
            <a:r>
              <a:rPr kumimoji="1" lang="ja-JP" altLang="en-US"/>
              <a:t>大好き</a:t>
            </a:r>
            <a:endParaRPr lang="en-US" altLang="ja-JP" dirty="0"/>
          </a:p>
          <a:p>
            <a:r>
              <a:rPr lang="ja-JP" altLang="en-US"/>
              <a:t>ローカルにランタイムは置かない派</a:t>
            </a:r>
            <a:endParaRPr kumimoji="1" lang="en-US" altLang="ja-JP" dirty="0"/>
          </a:p>
          <a:p>
            <a:r>
              <a:rPr kumimoji="1" lang="ja-JP" altLang="en-US"/>
              <a:t>ブラウザは</a:t>
            </a:r>
            <a:r>
              <a:rPr kumimoji="1" lang="en-US" altLang="ja-JP" dirty="0"/>
              <a:t>Opera</a:t>
            </a:r>
          </a:p>
          <a:p>
            <a:r>
              <a:rPr lang="ja-JP" altLang="en-US"/>
              <a:t>テキストエディタは</a:t>
            </a:r>
            <a:r>
              <a:rPr lang="en-US" altLang="ja-JP" dirty="0" err="1"/>
              <a:t>VSCode</a:t>
            </a:r>
            <a:r>
              <a:rPr lang="en-US" altLang="ja-JP" dirty="0"/>
              <a:t>(</a:t>
            </a:r>
            <a:r>
              <a:rPr lang="ja-JP" altLang="en-US"/>
              <a:t>の</a:t>
            </a:r>
            <a:r>
              <a:rPr lang="en-US" altLang="ja-JP" dirty="0"/>
              <a:t>terminal</a:t>
            </a:r>
            <a:r>
              <a:rPr lang="ja-JP" altLang="en-US"/>
              <a:t>で動く</a:t>
            </a:r>
            <a:r>
              <a:rPr lang="en-US" altLang="ja-JP" dirty="0"/>
              <a:t>vim)</a:t>
            </a:r>
          </a:p>
          <a:p>
            <a:r>
              <a:rPr kumimoji="1" lang="ja-JP" altLang="en-US"/>
              <a:t>甘党</a:t>
            </a:r>
          </a:p>
        </p:txBody>
      </p:sp>
    </p:spTree>
    <p:extLst>
      <p:ext uri="{BB962C8B-B14F-4D97-AF65-F5344CB8AC3E}">
        <p14:creationId xmlns:p14="http://schemas.microsoft.com/office/powerpoint/2010/main" val="1891449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12583F-ED23-0D47-B650-C93EAFFA9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特技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38FAB4-E6EF-1E4A-8E97-B76DC65D6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/>
              <a:t>トランプを扱うのが得意</a:t>
            </a:r>
            <a:endParaRPr kumimoji="1" lang="en-US" altLang="ja-JP" dirty="0"/>
          </a:p>
          <a:p>
            <a:r>
              <a:rPr lang="en-US" altLang="ja-JP" dirty="0"/>
              <a:t>DJ</a:t>
            </a:r>
            <a:r>
              <a:rPr lang="ja-JP" altLang="en-US"/>
              <a:t>ちょっと</a:t>
            </a:r>
            <a:endParaRPr lang="en-US" altLang="ja-JP" dirty="0"/>
          </a:p>
          <a:p>
            <a:r>
              <a:rPr kumimoji="1" lang="ja-JP" altLang="en-US"/>
              <a:t>武術ちょっと</a:t>
            </a:r>
            <a:endParaRPr kumimoji="1" lang="en-US" altLang="ja-JP" dirty="0"/>
          </a:p>
          <a:p>
            <a:r>
              <a:rPr lang="ja-JP" altLang="en-US"/>
              <a:t>心理学ちょっと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397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contact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800" dirty="0"/>
              <a:t>Twitter: @</a:t>
            </a:r>
            <a:r>
              <a:rPr lang="en-US" altLang="ja-JP" sz="4800" dirty="0" err="1"/>
              <a:t>terfno_mai</a:t>
            </a:r>
            <a:endParaRPr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Instagram: @</a:t>
            </a:r>
            <a:r>
              <a:rPr lang="en-US" altLang="ja-JP" sz="4800" dirty="0" err="1"/>
              <a:t>terfno</a:t>
            </a:r>
            <a:endParaRPr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GitHub: @</a:t>
            </a:r>
            <a:r>
              <a:rPr kumimoji="1" lang="en-US" altLang="ja-JP" sz="4800" dirty="0" err="1"/>
              <a:t>Terfno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Medium: </a:t>
            </a:r>
            <a:r>
              <a:rPr lang="en-US" altLang="ja-JP" sz="4800" dirty="0"/>
              <a:t>@</a:t>
            </a:r>
            <a:r>
              <a:rPr lang="en-US" altLang="ja-JP" sz="4800" dirty="0" err="1"/>
              <a:t>terfno</a:t>
            </a:r>
            <a:endParaRPr kumimoji="1" lang="ja-JP" altLang="en-US" sz="4800"/>
          </a:p>
        </p:txBody>
      </p:sp>
    </p:spTree>
    <p:extLst>
      <p:ext uri="{BB962C8B-B14F-4D97-AF65-F5344CB8AC3E}">
        <p14:creationId xmlns:p14="http://schemas.microsoft.com/office/powerpoint/2010/main" val="2377497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contact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800" dirty="0"/>
              <a:t>Twitter: @</a:t>
            </a:r>
            <a:r>
              <a:rPr lang="en-US" altLang="ja-JP" sz="4800" dirty="0" err="1"/>
              <a:t>terfno_mai</a:t>
            </a:r>
            <a:endParaRPr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Instagram: @</a:t>
            </a:r>
            <a:r>
              <a:rPr lang="en-US" altLang="ja-JP" sz="4800" dirty="0" err="1"/>
              <a:t>terfno</a:t>
            </a:r>
            <a:endParaRPr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GitHub: @</a:t>
            </a:r>
            <a:r>
              <a:rPr kumimoji="1" lang="en-US" altLang="ja-JP" sz="4800" dirty="0" err="1"/>
              <a:t>Terfno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Medium: </a:t>
            </a:r>
            <a:r>
              <a:rPr lang="en-US" altLang="ja-JP" sz="4800" dirty="0"/>
              <a:t>@</a:t>
            </a:r>
            <a:r>
              <a:rPr lang="en-US" altLang="ja-JP" sz="4800" dirty="0" err="1"/>
              <a:t>terfno</a:t>
            </a:r>
            <a:endParaRPr kumimoji="1" lang="ja-JP" altLang="en-US" sz="48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30E1E76-D152-134D-91AC-20E9B7A9C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72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contact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800" dirty="0"/>
              <a:t>Twitter: @</a:t>
            </a:r>
            <a:r>
              <a:rPr lang="en-US" altLang="ja-JP" sz="4800" dirty="0" err="1"/>
              <a:t>terfno_mai</a:t>
            </a:r>
            <a:endParaRPr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Instagram: @</a:t>
            </a:r>
            <a:r>
              <a:rPr lang="en-US" altLang="ja-JP" sz="4800" dirty="0" err="1"/>
              <a:t>terfno</a:t>
            </a:r>
            <a:endParaRPr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GitHub: @</a:t>
            </a:r>
            <a:r>
              <a:rPr kumimoji="1" lang="en-US" altLang="ja-JP" sz="4800" dirty="0" err="1"/>
              <a:t>Terfno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Medium: </a:t>
            </a:r>
            <a:r>
              <a:rPr lang="en-US" altLang="ja-JP" sz="4800" dirty="0"/>
              <a:t>@</a:t>
            </a:r>
            <a:r>
              <a:rPr lang="en-US" altLang="ja-JP" sz="4800" dirty="0" err="1"/>
              <a:t>terfno</a:t>
            </a:r>
            <a:endParaRPr kumimoji="1" lang="ja-JP" altLang="en-US" sz="480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AF2D01C-1080-0F45-8FAF-6DC1BBD79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675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contact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800" dirty="0"/>
              <a:t>Twitter: @</a:t>
            </a:r>
            <a:r>
              <a:rPr lang="en-US" altLang="ja-JP" sz="4800" dirty="0" err="1"/>
              <a:t>terfno_mai</a:t>
            </a:r>
            <a:endParaRPr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Instagram: @</a:t>
            </a:r>
            <a:r>
              <a:rPr lang="en-US" altLang="ja-JP" sz="4800" dirty="0" err="1"/>
              <a:t>terfno</a:t>
            </a:r>
            <a:endParaRPr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GitHub: @</a:t>
            </a:r>
            <a:r>
              <a:rPr kumimoji="1" lang="en-US" altLang="ja-JP" sz="4800" dirty="0" err="1"/>
              <a:t>Terfno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Medium: </a:t>
            </a:r>
            <a:r>
              <a:rPr lang="en-US" altLang="ja-JP" sz="4800" dirty="0"/>
              <a:t>@</a:t>
            </a:r>
            <a:r>
              <a:rPr lang="en-US" altLang="ja-JP" sz="4800" dirty="0" err="1"/>
              <a:t>terfno</a:t>
            </a:r>
            <a:endParaRPr kumimoji="1" lang="ja-JP" altLang="en-US" sz="4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286E7F5-0E69-5744-B94F-65227D012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53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contact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ja-JP" sz="4800" dirty="0"/>
              <a:t>Twitter: @</a:t>
            </a:r>
            <a:r>
              <a:rPr lang="en-US" altLang="ja-JP" sz="4800" dirty="0" err="1"/>
              <a:t>terfno_mai</a:t>
            </a:r>
            <a:endParaRPr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Instagram: @</a:t>
            </a:r>
            <a:r>
              <a:rPr lang="en-US" altLang="ja-JP" sz="4800" dirty="0" err="1"/>
              <a:t>terfno</a:t>
            </a:r>
            <a:endParaRPr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GitHub: @</a:t>
            </a:r>
            <a:r>
              <a:rPr kumimoji="1" lang="en-US" altLang="ja-JP" sz="4800" dirty="0" err="1"/>
              <a:t>Terfno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kumimoji="1" lang="en-US" altLang="ja-JP" sz="4800" dirty="0"/>
              <a:t>Medium: </a:t>
            </a:r>
            <a:r>
              <a:rPr lang="en-US" altLang="ja-JP" sz="4800" dirty="0"/>
              <a:t>@</a:t>
            </a:r>
            <a:r>
              <a:rPr lang="en-US" altLang="ja-JP" sz="4800" dirty="0" err="1"/>
              <a:t>terfno</a:t>
            </a:r>
            <a:endParaRPr kumimoji="1" lang="ja-JP" altLang="en-US" sz="4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0D51860-B3C1-414D-BAA2-FAA429D1C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45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97C7D6-7E1F-4747-AD35-201FB79A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skill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D5AC47-2392-2D48-B7D8-207757E69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altLang="ja-JP" sz="4400" dirty="0"/>
              <a:t>b</a:t>
            </a:r>
            <a:r>
              <a:rPr kumimoji="1" lang="en-US" altLang="ja-JP" sz="4400" dirty="0"/>
              <a:t>ackend</a:t>
            </a:r>
          </a:p>
          <a:p>
            <a:r>
              <a:rPr lang="en-US" altLang="ja-JP" sz="4400" dirty="0"/>
              <a:t>design</a:t>
            </a:r>
          </a:p>
          <a:p>
            <a:r>
              <a:rPr kumimoji="1" lang="en-US" altLang="ja-JP" sz="4400" dirty="0"/>
              <a:t>management</a:t>
            </a:r>
          </a:p>
          <a:p>
            <a:r>
              <a:rPr lang="en-US" altLang="ja-JP" sz="4400" dirty="0"/>
              <a:t>infra</a:t>
            </a:r>
            <a:endParaRPr kumimoji="1" lang="en-US" altLang="ja-JP" sz="4400" dirty="0"/>
          </a:p>
          <a:p>
            <a:r>
              <a:rPr lang="en-US" altLang="ja-JP" sz="4400" dirty="0"/>
              <a:t>Security</a:t>
            </a:r>
            <a:endParaRPr kumimoji="1" lang="ja-JP" altLang="en-US" sz="4400"/>
          </a:p>
        </p:txBody>
      </p:sp>
    </p:spTree>
    <p:extLst>
      <p:ext uri="{BB962C8B-B14F-4D97-AF65-F5344CB8AC3E}">
        <p14:creationId xmlns:p14="http://schemas.microsoft.com/office/powerpoint/2010/main" val="2858132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kill(back-end)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4800" dirty="0"/>
              <a:t>Go(Gin, </a:t>
            </a:r>
            <a:r>
              <a:rPr kumimoji="1" lang="en-US" altLang="ja-JP" sz="4800" dirty="0" err="1"/>
              <a:t>Gorm</a:t>
            </a:r>
            <a:r>
              <a:rPr kumimoji="1" lang="en-US" altLang="ja-JP" sz="4800" dirty="0"/>
              <a:t>)</a:t>
            </a:r>
          </a:p>
          <a:p>
            <a:pPr marL="0" indent="0" algn="ctr">
              <a:buNone/>
            </a:pPr>
            <a:r>
              <a:rPr lang="en-US" altLang="ja-JP" sz="4800" dirty="0"/>
              <a:t>Node.js(Express)</a:t>
            </a:r>
          </a:p>
          <a:p>
            <a:pPr marL="0" indent="0" algn="ctr">
              <a:buNone/>
            </a:pPr>
            <a:r>
              <a:rPr kumimoji="1" lang="en-US" altLang="ja-JP" sz="4800" dirty="0"/>
              <a:t>Ruby(Sinatra, Rails)</a:t>
            </a:r>
            <a:endParaRPr kumimoji="1" lang="ja-JP" altLang="en-US" sz="4800"/>
          </a:p>
        </p:txBody>
      </p:sp>
    </p:spTree>
    <p:extLst>
      <p:ext uri="{BB962C8B-B14F-4D97-AF65-F5344CB8AC3E}">
        <p14:creationId xmlns:p14="http://schemas.microsoft.com/office/powerpoint/2010/main" val="152609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3FE987-7F03-6640-81FC-836DC160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kill(design)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F732AB-F339-454D-95DB-EFA59E2C8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kumimoji="1" lang="en-US" altLang="ja-JP" sz="4800" dirty="0"/>
              <a:t>Adobe CC(AI, </a:t>
            </a:r>
            <a:r>
              <a:rPr kumimoji="1" lang="en-US" altLang="ja-JP" sz="4800" dirty="0" err="1"/>
              <a:t>Pr</a:t>
            </a:r>
            <a:r>
              <a:rPr kumimoji="1" lang="en-US" altLang="ja-JP" sz="4800" dirty="0"/>
              <a:t>, Ae, Au)</a:t>
            </a:r>
          </a:p>
          <a:p>
            <a:pPr marL="0" indent="0" algn="ctr">
              <a:buNone/>
            </a:pPr>
            <a:r>
              <a:rPr lang="en-US" altLang="ja-JP" sz="4800" dirty="0"/>
              <a:t>Sketch</a:t>
            </a:r>
          </a:p>
          <a:p>
            <a:pPr marL="0" indent="0" algn="ctr">
              <a:buNone/>
            </a:pPr>
            <a:r>
              <a:rPr kumimoji="1" lang="en-US" altLang="ja-JP" sz="4800" dirty="0" err="1"/>
              <a:t>Figma</a:t>
            </a:r>
            <a:endParaRPr kumimoji="1" lang="en-US" altLang="ja-JP" sz="4800" dirty="0"/>
          </a:p>
          <a:p>
            <a:pPr marL="0" indent="0" algn="ctr">
              <a:buNone/>
            </a:pPr>
            <a:r>
              <a:rPr lang="en-US" altLang="ja-JP" sz="4800" dirty="0"/>
              <a:t>Procreate</a:t>
            </a:r>
          </a:p>
          <a:p>
            <a:pPr marL="0" indent="0" algn="ctr">
              <a:buNone/>
            </a:pPr>
            <a:r>
              <a:rPr kumimoji="1" lang="en-US" altLang="ja-JP" sz="4800" dirty="0" err="1"/>
              <a:t>AviUtl</a:t>
            </a:r>
            <a:endParaRPr kumimoji="1" lang="ja-JP" altLang="en-US" sz="4800"/>
          </a:p>
        </p:txBody>
      </p:sp>
    </p:spTree>
    <p:extLst>
      <p:ext uri="{BB962C8B-B14F-4D97-AF65-F5344CB8AC3E}">
        <p14:creationId xmlns:p14="http://schemas.microsoft.com/office/powerpoint/2010/main" val="310622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237</Words>
  <Application>Microsoft Macintosh PowerPoint</Application>
  <PresentationFormat>ワイド画面</PresentationFormat>
  <Paragraphs>69</Paragraphs>
  <Slides>14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Cica</vt:lpstr>
      <vt:lpstr>游ゴシック</vt:lpstr>
      <vt:lpstr>Arial</vt:lpstr>
      <vt:lpstr>Office テーマ</vt:lpstr>
      <vt:lpstr>@terfno</vt:lpstr>
      <vt:lpstr>contact</vt:lpstr>
      <vt:lpstr>contact</vt:lpstr>
      <vt:lpstr>contact</vt:lpstr>
      <vt:lpstr>contact</vt:lpstr>
      <vt:lpstr>contact</vt:lpstr>
      <vt:lpstr>skill</vt:lpstr>
      <vt:lpstr>skill(back-end)</vt:lpstr>
      <vt:lpstr>skill(design)</vt:lpstr>
      <vt:lpstr>skill(management)</vt:lpstr>
      <vt:lpstr>skill(infraちょっとだけ)</vt:lpstr>
      <vt:lpstr>skill(securityちょっとだけ)</vt:lpstr>
      <vt:lpstr>宗教</vt:lpstr>
      <vt:lpstr>特技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@terfno</dc:title>
  <dc:creator>b-suedat@tsuyama.kosen-ac.jp</dc:creator>
  <cp:lastModifiedBy>b-suedat@tsuyama.kosen-ac.jp</cp:lastModifiedBy>
  <cp:revision>8</cp:revision>
  <dcterms:created xsi:type="dcterms:W3CDTF">2020-03-15T08:42:17Z</dcterms:created>
  <dcterms:modified xsi:type="dcterms:W3CDTF">2020-03-15T09:27:26Z</dcterms:modified>
</cp:coreProperties>
</file>

<file path=docProps/thumbnail.jpeg>
</file>